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D23A-DCEB-4848-9116-991C6D0F60F8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B5CC-69EC-4ED7-8C77-E49EDAA4B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6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تدريب الطلاب على تقديم الاقتراحات وتلقي الملاحظات بصدر رحب بعد تطبيق الأنشطة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C4B5CC-69EC-4ED7-8C77-E49EDAA4B1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47010" y="289751"/>
            <a:ext cx="1625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540723" y="3791806"/>
            <a:ext cx="127951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>
                <a:ln w="0"/>
                <a:solidFill>
                  <a:schemeClr val="tx1"/>
                </a:solidFill>
              </a:rPr>
              <a:t>المقترحات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تسوقوا أساور مزيّنة بالخرز من ميستوتس - طقم من 2 قطع للنساء أونلاين |  سنتربوينت الإمارات">
            <a:extLst>
              <a:ext uri="{FF2B5EF4-FFF2-40B4-BE49-F238E27FC236}">
                <a16:creationId xmlns:a16="http://schemas.microsoft.com/office/drawing/2014/main" id="{ED7512A2-8C25-E546-3E51-E65B27088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70" y="1150830"/>
            <a:ext cx="2499897" cy="2782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لوحة متجر لوحات ديكور وطباعة حسب الطلب ,براند سعودي صناعة محلية">
            <a:extLst>
              <a:ext uri="{FF2B5EF4-FFF2-40B4-BE49-F238E27FC236}">
                <a16:creationId xmlns:a16="http://schemas.microsoft.com/office/drawing/2014/main" id="{46CBECAE-F731-C094-81DB-06DF883B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355" y="1150830"/>
            <a:ext cx="2499897" cy="2782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16CCC0-543C-DDAB-B0B0-C84E2760F616}"/>
              </a:ext>
            </a:extLst>
          </p:cNvPr>
          <p:cNvSpPr/>
          <p:nvPr/>
        </p:nvSpPr>
        <p:spPr>
          <a:xfrm>
            <a:off x="8026572" y="4253471"/>
            <a:ext cx="2809461" cy="33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تصميم لوحة جدارية </a:t>
            </a:r>
            <a:endParaRPr kumimoji="0" lang="en-US" sz="1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4AD8F7-BAB3-3636-8B94-0C1FBB7FDA8D}"/>
              </a:ext>
            </a:extLst>
          </p:cNvPr>
          <p:cNvSpPr/>
          <p:nvPr/>
        </p:nvSpPr>
        <p:spPr>
          <a:xfrm>
            <a:off x="4414087" y="4253471"/>
            <a:ext cx="2809461" cy="33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+mj-lt"/>
                <a:ea typeface="+mj-ea"/>
                <a:cs typeface="+mj-cs"/>
                <a:sym typeface="Calibri"/>
              </a:rPr>
              <a:t>تشكيل الأساور </a:t>
            </a:r>
            <a:endParaRPr kumimoji="0" lang="en-US" sz="1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D570CB-697D-EC53-76BB-D6D5227ABFCC}"/>
              </a:ext>
            </a:extLst>
          </p:cNvPr>
          <p:cNvSpPr/>
          <p:nvPr/>
        </p:nvSpPr>
        <p:spPr>
          <a:xfrm>
            <a:off x="6693547" y="4982187"/>
            <a:ext cx="2809461" cy="3385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المقترحات </a:t>
            </a:r>
            <a:endParaRPr kumimoji="0" lang="en-US" sz="1600" b="1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1E22FB-07A1-9CC3-80B1-35B361FF9A63}"/>
              </a:ext>
            </a:extLst>
          </p:cNvPr>
          <p:cNvSpPr/>
          <p:nvPr/>
        </p:nvSpPr>
        <p:spPr>
          <a:xfrm>
            <a:off x="6838122" y="5579165"/>
            <a:ext cx="2593180" cy="940905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1E009A-E0C1-4869-A5D6-81B935FA3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97742e-fd58-46b6-977d-049ccf9cd839"/>
    <ds:schemaRef ds:uri="3ec2257a-1668-4260-ba7b-7ff6f8d65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  <ds:schemaRef ds:uri="a197742e-fd58-46b6-977d-049ccf9cd839"/>
    <ds:schemaRef ds:uri="3ec2257a-1668-4260-ba7b-7ff6f8d65a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5557</TotalTime>
  <Words>32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2024-01-04T04:45:04Z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